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532" r:id="rId2"/>
  </p:sldIdLst>
  <p:sldSz cx="21888450" cy="10367963"/>
  <p:notesSz cx="9869488" cy="6735763"/>
  <p:embeddedFontLst>
    <p:embeddedFont>
      <p:font typeface="#9Slide05 Yen Tu Regular" panose="02040603050506020204" pitchFamily="18" charset="0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UTM Avo" panose="02040603050506020204" pitchFamily="18" charset="0"/>
      <p:regular r:id="rId12"/>
      <p:bold r:id="rId13"/>
      <p:boldItalic r:id="rId14"/>
    </p:embeddedFont>
    <p:embeddedFont>
      <p:font typeface="UTM HelvetIns" panose="02040603050506020204" pitchFamily="18" charset="0"/>
      <p:regular r:id="rId1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õ Thị Mỹ Phượng" initials="VTMP" lastIdx="1" clrIdx="0">
    <p:extLst>
      <p:ext uri="{19B8F6BF-5375-455C-9EA6-DF929625EA0E}">
        <p15:presenceInfo xmlns:p15="http://schemas.microsoft.com/office/powerpoint/2012/main" userId="S-1-5-21-443642675-2771036676-411281646-12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966"/>
    <a:srgbClr val="21409A"/>
    <a:srgbClr val="F9B4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29" autoAdjust="0"/>
    <p:restoredTop sz="94660"/>
  </p:normalViewPr>
  <p:slideViewPr>
    <p:cSldViewPr snapToGrid="0">
      <p:cViewPr varScale="1">
        <p:scale>
          <a:sx n="54" d="100"/>
          <a:sy n="54" d="100"/>
        </p:scale>
        <p:origin x="38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87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0815FE-1C60-417E-8678-43BE55BD1A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65796"/>
            <a:ext cx="4277207" cy="3374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4674C4-A428-4830-9213-69DF89EB8B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92282" y="165796"/>
            <a:ext cx="4277207" cy="33745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518BC-500E-4BF0-A60C-E6EE39A6B663}" type="datetimeFigureOut">
              <a:rPr lang="en-US" smtClean="0"/>
              <a:t>13/10/2026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FEAB4E-7FB7-4367-AABA-40976D5477C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229579"/>
            <a:ext cx="4277207" cy="3374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D8B45F-065E-4464-8111-C760766A2F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92282" y="6239057"/>
            <a:ext cx="4277207" cy="3374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453A4-647E-4FC0-A8CB-9DDDA5CF91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7076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276779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90426" y="1"/>
            <a:ext cx="4276779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BF081-57EE-49AE-ADD5-1EA29DFCEAE7}" type="datetimeFigureOut">
              <a:rPr lang="en-US" smtClean="0"/>
              <a:t>13/10/2026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5238" y="841375"/>
            <a:ext cx="4799012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6950" y="3241587"/>
            <a:ext cx="789559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397806"/>
            <a:ext cx="4276779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590426" y="6397806"/>
            <a:ext cx="4276779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4A43F1-8161-4E03-BFC3-E2905DA5E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2336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A43F1-8161-4E03-BFC3-E2905DA5E827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F7AC6-C785-430E-ADFA-D716A224E2D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067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6056" y="1696795"/>
            <a:ext cx="16416338" cy="3609587"/>
          </a:xfrm>
        </p:spPr>
        <p:txBody>
          <a:bodyPr anchor="b"/>
          <a:lstStyle>
            <a:lvl1pPr algn="ctr">
              <a:defRPr sz="9071"/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36056" y="5445581"/>
            <a:ext cx="16416338" cy="2503190"/>
          </a:xfrm>
        </p:spPr>
        <p:txBody>
          <a:bodyPr/>
          <a:lstStyle>
            <a:lvl1pPr marL="0" indent="0" algn="ctr">
              <a:buNone/>
              <a:defRPr sz="3628"/>
            </a:lvl1pPr>
            <a:lvl2pPr marL="691195" indent="0" algn="ctr">
              <a:buNone/>
              <a:defRPr sz="3024"/>
            </a:lvl2pPr>
            <a:lvl3pPr marL="1382390" indent="0" algn="ctr">
              <a:buNone/>
              <a:defRPr sz="2721"/>
            </a:lvl3pPr>
            <a:lvl4pPr marL="2073585" indent="0" algn="ctr">
              <a:buNone/>
              <a:defRPr sz="2419"/>
            </a:lvl4pPr>
            <a:lvl5pPr marL="2764780" indent="0" algn="ctr">
              <a:buNone/>
              <a:defRPr sz="2419"/>
            </a:lvl5pPr>
            <a:lvl6pPr marL="3455975" indent="0" algn="ctr">
              <a:buNone/>
              <a:defRPr sz="2419"/>
            </a:lvl6pPr>
            <a:lvl7pPr marL="4147170" indent="0" algn="ctr">
              <a:buNone/>
              <a:defRPr sz="2419"/>
            </a:lvl7pPr>
            <a:lvl8pPr marL="4838365" indent="0" algn="ctr">
              <a:buNone/>
              <a:defRPr sz="2419"/>
            </a:lvl8pPr>
            <a:lvl9pPr marL="5529560" indent="0" algn="ctr">
              <a:buNone/>
              <a:defRPr sz="2419"/>
            </a:lvl9pPr>
          </a:lstStyle>
          <a:p>
            <a:r>
              <a:rPr lang="vi-VN"/>
              <a:t>Bấm để chỉnh sửa kiểu tiêu đề phụ của Bản cái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E8990-4727-4043-BD1C-A85C97B0C1B8}" type="datetime1">
              <a:rPr lang="en-US" smtClean="0"/>
              <a:t>13/10/2026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61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êu đề và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7C060-71A6-4BA0-A0D3-E418A9BF7153}" type="datetime1">
              <a:rPr lang="en-US" smtClean="0"/>
              <a:t>13/10/2026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77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Đầu trang của Phầ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431" y="2584792"/>
            <a:ext cx="18878788" cy="4312784"/>
          </a:xfrm>
        </p:spPr>
        <p:txBody>
          <a:bodyPr anchor="b"/>
          <a:lstStyle>
            <a:lvl1pPr>
              <a:defRPr sz="9071"/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3431" y="6938377"/>
            <a:ext cx="18878788" cy="2267991"/>
          </a:xfrm>
        </p:spPr>
        <p:txBody>
          <a:bodyPr/>
          <a:lstStyle>
            <a:lvl1pPr marL="0" indent="0">
              <a:buNone/>
              <a:defRPr sz="3628">
                <a:solidFill>
                  <a:schemeClr val="tx1">
                    <a:tint val="75000"/>
                  </a:schemeClr>
                </a:solidFill>
              </a:defRPr>
            </a:lvl1pPr>
            <a:lvl2pPr marL="691195" indent="0">
              <a:buNone/>
              <a:defRPr sz="3024">
                <a:solidFill>
                  <a:schemeClr val="tx1">
                    <a:tint val="75000"/>
                  </a:schemeClr>
                </a:solidFill>
              </a:defRPr>
            </a:lvl2pPr>
            <a:lvl3pPr marL="1382390" indent="0">
              <a:buNone/>
              <a:defRPr sz="2721">
                <a:solidFill>
                  <a:schemeClr val="tx1">
                    <a:tint val="75000"/>
                  </a:schemeClr>
                </a:solidFill>
              </a:defRPr>
            </a:lvl3pPr>
            <a:lvl4pPr marL="2073585" indent="0">
              <a:buNone/>
              <a:defRPr sz="2419">
                <a:solidFill>
                  <a:schemeClr val="tx1">
                    <a:tint val="75000"/>
                  </a:schemeClr>
                </a:solidFill>
              </a:defRPr>
            </a:lvl4pPr>
            <a:lvl5pPr marL="2764780" indent="0">
              <a:buNone/>
              <a:defRPr sz="2419">
                <a:solidFill>
                  <a:schemeClr val="tx1">
                    <a:tint val="75000"/>
                  </a:schemeClr>
                </a:solidFill>
              </a:defRPr>
            </a:lvl5pPr>
            <a:lvl6pPr marL="3455975" indent="0">
              <a:buNone/>
              <a:defRPr sz="2419">
                <a:solidFill>
                  <a:schemeClr val="tx1">
                    <a:tint val="75000"/>
                  </a:schemeClr>
                </a:solidFill>
              </a:defRPr>
            </a:lvl6pPr>
            <a:lvl7pPr marL="4147170" indent="0">
              <a:buNone/>
              <a:defRPr sz="2419">
                <a:solidFill>
                  <a:schemeClr val="tx1">
                    <a:tint val="75000"/>
                  </a:schemeClr>
                </a:solidFill>
              </a:defRPr>
            </a:lvl7pPr>
            <a:lvl8pPr marL="4838365" indent="0">
              <a:buNone/>
              <a:defRPr sz="2419">
                <a:solidFill>
                  <a:schemeClr val="tx1">
                    <a:tint val="75000"/>
                  </a:schemeClr>
                </a:solidFill>
              </a:defRPr>
            </a:lvl8pPr>
            <a:lvl9pPr marL="5529560" indent="0">
              <a:buNone/>
              <a:defRPr sz="24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189F8-788B-4416-AEC2-4B191A35A753}" type="datetime1">
              <a:rPr lang="en-US" smtClean="0"/>
              <a:t>13/10/2026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9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i Nội 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831" y="2759990"/>
            <a:ext cx="9302591" cy="6578377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81028" y="2759990"/>
            <a:ext cx="9302591" cy="6578377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5B299-889B-48E6-B9F9-18C62CF4D746}" type="datetime1">
              <a:rPr lang="en-US" smtClean="0"/>
              <a:t>13/10/2026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24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hép so sán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682" y="551999"/>
            <a:ext cx="18878788" cy="2003994"/>
          </a:xfrm>
        </p:spPr>
        <p:txBody>
          <a:bodyPr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7683" y="2541592"/>
            <a:ext cx="9259839" cy="1245595"/>
          </a:xfrm>
        </p:spPr>
        <p:txBody>
          <a:bodyPr anchor="b"/>
          <a:lstStyle>
            <a:lvl1pPr marL="0" indent="0">
              <a:buNone/>
              <a:defRPr sz="3628" b="1"/>
            </a:lvl1pPr>
            <a:lvl2pPr marL="691195" indent="0">
              <a:buNone/>
              <a:defRPr sz="3024" b="1"/>
            </a:lvl2pPr>
            <a:lvl3pPr marL="1382390" indent="0">
              <a:buNone/>
              <a:defRPr sz="2721" b="1"/>
            </a:lvl3pPr>
            <a:lvl4pPr marL="2073585" indent="0">
              <a:buNone/>
              <a:defRPr sz="2419" b="1"/>
            </a:lvl4pPr>
            <a:lvl5pPr marL="2764780" indent="0">
              <a:buNone/>
              <a:defRPr sz="2419" b="1"/>
            </a:lvl5pPr>
            <a:lvl6pPr marL="3455975" indent="0">
              <a:buNone/>
              <a:defRPr sz="2419" b="1"/>
            </a:lvl6pPr>
            <a:lvl7pPr marL="4147170" indent="0">
              <a:buNone/>
              <a:defRPr sz="2419" b="1"/>
            </a:lvl7pPr>
            <a:lvl8pPr marL="4838365" indent="0">
              <a:buNone/>
              <a:defRPr sz="2419" b="1"/>
            </a:lvl8pPr>
            <a:lvl9pPr marL="5529560" indent="0">
              <a:buNone/>
              <a:defRPr sz="2419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7683" y="3787186"/>
            <a:ext cx="9259839" cy="5570381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081028" y="2541592"/>
            <a:ext cx="9305442" cy="1245595"/>
          </a:xfrm>
        </p:spPr>
        <p:txBody>
          <a:bodyPr anchor="b"/>
          <a:lstStyle>
            <a:lvl1pPr marL="0" indent="0">
              <a:buNone/>
              <a:defRPr sz="3628" b="1"/>
            </a:lvl1pPr>
            <a:lvl2pPr marL="691195" indent="0">
              <a:buNone/>
              <a:defRPr sz="3024" b="1"/>
            </a:lvl2pPr>
            <a:lvl3pPr marL="1382390" indent="0">
              <a:buNone/>
              <a:defRPr sz="2721" b="1"/>
            </a:lvl3pPr>
            <a:lvl4pPr marL="2073585" indent="0">
              <a:buNone/>
              <a:defRPr sz="2419" b="1"/>
            </a:lvl4pPr>
            <a:lvl5pPr marL="2764780" indent="0">
              <a:buNone/>
              <a:defRPr sz="2419" b="1"/>
            </a:lvl5pPr>
            <a:lvl6pPr marL="3455975" indent="0">
              <a:buNone/>
              <a:defRPr sz="2419" b="1"/>
            </a:lvl6pPr>
            <a:lvl7pPr marL="4147170" indent="0">
              <a:buNone/>
              <a:defRPr sz="2419" b="1"/>
            </a:lvl7pPr>
            <a:lvl8pPr marL="4838365" indent="0">
              <a:buNone/>
              <a:defRPr sz="2419" b="1"/>
            </a:lvl8pPr>
            <a:lvl9pPr marL="5529560" indent="0">
              <a:buNone/>
              <a:defRPr sz="2419" b="1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081028" y="3787186"/>
            <a:ext cx="9305442" cy="5570381"/>
          </a:xfrm>
        </p:spPr>
        <p:txBody>
          <a:bodyPr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39C4-6EA7-4790-9D48-D6CE1EC1AA70}" type="datetime1">
              <a:rPr lang="en-US" smtClean="0"/>
              <a:t>13/10/2026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55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hỉ Tiêu đê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D3B61-862B-4AD0-BFEE-6D0B67C96C5D}" type="datetime1">
              <a:rPr lang="en-US" smtClean="0"/>
              <a:t>13/10/2026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2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rố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68B57-8F87-423C-B97A-89E3BBCEED96}" type="datetime1">
              <a:rPr lang="en-US" smtClean="0"/>
              <a:t>13/10/2026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30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ội dung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683" y="691198"/>
            <a:ext cx="7059594" cy="2419191"/>
          </a:xfrm>
        </p:spPr>
        <p:txBody>
          <a:bodyPr anchor="b"/>
          <a:lstStyle>
            <a:lvl1pPr>
              <a:defRPr sz="4838"/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5442" y="1492795"/>
            <a:ext cx="11081028" cy="7367974"/>
          </a:xfrm>
        </p:spPr>
        <p:txBody>
          <a:bodyPr/>
          <a:lstStyle>
            <a:lvl1pPr>
              <a:defRPr sz="4838"/>
            </a:lvl1pPr>
            <a:lvl2pPr>
              <a:defRPr sz="4233"/>
            </a:lvl2pPr>
            <a:lvl3pPr>
              <a:defRPr sz="3628"/>
            </a:lvl3pPr>
            <a:lvl4pPr>
              <a:defRPr sz="3024"/>
            </a:lvl4pPr>
            <a:lvl5pPr>
              <a:defRPr sz="3024"/>
            </a:lvl5pPr>
            <a:lvl6pPr>
              <a:defRPr sz="3024"/>
            </a:lvl6pPr>
            <a:lvl7pPr>
              <a:defRPr sz="3024"/>
            </a:lvl7pPr>
            <a:lvl8pPr>
              <a:defRPr sz="3024"/>
            </a:lvl8pPr>
            <a:lvl9pPr>
              <a:defRPr sz="3024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7683" y="3110389"/>
            <a:ext cx="7059594" cy="5762380"/>
          </a:xfrm>
        </p:spPr>
        <p:txBody>
          <a:bodyPr/>
          <a:lstStyle>
            <a:lvl1pPr marL="0" indent="0">
              <a:buNone/>
              <a:defRPr sz="2419"/>
            </a:lvl1pPr>
            <a:lvl2pPr marL="691195" indent="0">
              <a:buNone/>
              <a:defRPr sz="2117"/>
            </a:lvl2pPr>
            <a:lvl3pPr marL="1382390" indent="0">
              <a:buNone/>
              <a:defRPr sz="1814"/>
            </a:lvl3pPr>
            <a:lvl4pPr marL="2073585" indent="0">
              <a:buNone/>
              <a:defRPr sz="1512"/>
            </a:lvl4pPr>
            <a:lvl5pPr marL="2764780" indent="0">
              <a:buNone/>
              <a:defRPr sz="1512"/>
            </a:lvl5pPr>
            <a:lvl6pPr marL="3455975" indent="0">
              <a:buNone/>
              <a:defRPr sz="1512"/>
            </a:lvl6pPr>
            <a:lvl7pPr marL="4147170" indent="0">
              <a:buNone/>
              <a:defRPr sz="1512"/>
            </a:lvl7pPr>
            <a:lvl8pPr marL="4838365" indent="0">
              <a:buNone/>
              <a:defRPr sz="1512"/>
            </a:lvl8pPr>
            <a:lvl9pPr marL="5529560" indent="0">
              <a:buNone/>
              <a:defRPr sz="1512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129F-8F82-46C9-9DDF-0E4B6BB7183F}" type="datetime1">
              <a:rPr lang="en-US" smtClean="0"/>
              <a:t>13/10/2026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553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̉nh với Chú thí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683" y="691198"/>
            <a:ext cx="7059594" cy="2419191"/>
          </a:xfrm>
        </p:spPr>
        <p:txBody>
          <a:bodyPr anchor="b"/>
          <a:lstStyle>
            <a:lvl1pPr>
              <a:defRPr sz="4838"/>
            </a:lvl1pPr>
          </a:lstStyle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05442" y="1492795"/>
            <a:ext cx="11081028" cy="7367974"/>
          </a:xfrm>
        </p:spPr>
        <p:txBody>
          <a:bodyPr anchor="t"/>
          <a:lstStyle>
            <a:lvl1pPr marL="0" indent="0">
              <a:buNone/>
              <a:defRPr sz="4838"/>
            </a:lvl1pPr>
            <a:lvl2pPr marL="691195" indent="0">
              <a:buNone/>
              <a:defRPr sz="4233"/>
            </a:lvl2pPr>
            <a:lvl3pPr marL="1382390" indent="0">
              <a:buNone/>
              <a:defRPr sz="3628"/>
            </a:lvl3pPr>
            <a:lvl4pPr marL="2073585" indent="0">
              <a:buNone/>
              <a:defRPr sz="3024"/>
            </a:lvl4pPr>
            <a:lvl5pPr marL="2764780" indent="0">
              <a:buNone/>
              <a:defRPr sz="3024"/>
            </a:lvl5pPr>
            <a:lvl6pPr marL="3455975" indent="0">
              <a:buNone/>
              <a:defRPr sz="3024"/>
            </a:lvl6pPr>
            <a:lvl7pPr marL="4147170" indent="0">
              <a:buNone/>
              <a:defRPr sz="3024"/>
            </a:lvl7pPr>
            <a:lvl8pPr marL="4838365" indent="0">
              <a:buNone/>
              <a:defRPr sz="3024"/>
            </a:lvl8pPr>
            <a:lvl9pPr marL="5529560" indent="0">
              <a:buNone/>
              <a:defRPr sz="3024"/>
            </a:lvl9pPr>
          </a:lstStyle>
          <a:p>
            <a:r>
              <a:rPr lang="vi-VN"/>
              <a:t>Bấm biểu tượng để thêm hình ảnh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7683" y="3110389"/>
            <a:ext cx="7059594" cy="5762380"/>
          </a:xfrm>
        </p:spPr>
        <p:txBody>
          <a:bodyPr/>
          <a:lstStyle>
            <a:lvl1pPr marL="0" indent="0">
              <a:buNone/>
              <a:defRPr sz="2419"/>
            </a:lvl1pPr>
            <a:lvl2pPr marL="691195" indent="0">
              <a:buNone/>
              <a:defRPr sz="2117"/>
            </a:lvl2pPr>
            <a:lvl3pPr marL="1382390" indent="0">
              <a:buNone/>
              <a:defRPr sz="1814"/>
            </a:lvl3pPr>
            <a:lvl4pPr marL="2073585" indent="0">
              <a:buNone/>
              <a:defRPr sz="1512"/>
            </a:lvl4pPr>
            <a:lvl5pPr marL="2764780" indent="0">
              <a:buNone/>
              <a:defRPr sz="1512"/>
            </a:lvl5pPr>
            <a:lvl6pPr marL="3455975" indent="0">
              <a:buNone/>
              <a:defRPr sz="1512"/>
            </a:lvl6pPr>
            <a:lvl7pPr marL="4147170" indent="0">
              <a:buNone/>
              <a:defRPr sz="1512"/>
            </a:lvl7pPr>
            <a:lvl8pPr marL="4838365" indent="0">
              <a:buNone/>
              <a:defRPr sz="1512"/>
            </a:lvl8pPr>
            <a:lvl9pPr marL="5529560" indent="0">
              <a:buNone/>
              <a:defRPr sz="1512"/>
            </a:lvl9pPr>
          </a:lstStyle>
          <a:p>
            <a:pPr lvl="0"/>
            <a:r>
              <a:rPr lang="vi-VN"/>
              <a:t>Bấm để chỉnh sửa kiểu văn bản của Bản cái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B9925-84AD-46E5-BE4A-034B5350A391}" type="datetime1">
              <a:rPr lang="en-US" smtClean="0"/>
              <a:t>13/10/2026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84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êu đề và Văn bản Dọ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B9382-0F9F-4A7F-9D8D-D2E1BB0CD63F}" type="datetime1">
              <a:rPr lang="en-US" smtClean="0"/>
              <a:t>13/10/2026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17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êu đề Dọc và Văn bả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663922" y="551998"/>
            <a:ext cx="4719697" cy="8786369"/>
          </a:xfrm>
        </p:spPr>
        <p:txBody>
          <a:bodyPr vert="eaVert"/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4831" y="551998"/>
            <a:ext cx="13885485" cy="8786369"/>
          </a:xfrm>
        </p:spPr>
        <p:txBody>
          <a:bodyPr vert="eaVert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B2C42-F583-495B-BBE4-744C8B9994EA}" type="datetime1">
              <a:rPr lang="en-US" smtClean="0"/>
              <a:t>13/10/2026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81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4831" y="551999"/>
            <a:ext cx="18878788" cy="20039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vi-VN"/>
              <a:t>Bấm để sửa kiểu tiêu đề Bản cái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4831" y="2759990"/>
            <a:ext cx="18878788" cy="6578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4831" y="9609566"/>
            <a:ext cx="4924901" cy="5519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F6737-B8ED-4F44-BDBF-175B56BD530C}" type="datetime1">
              <a:rPr lang="en-US" smtClean="0"/>
              <a:t>13/10/2026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50549" y="9609566"/>
            <a:ext cx="7387352" cy="5519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58718" y="9609566"/>
            <a:ext cx="4924901" cy="5519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11B9C-CD9C-49FE-BBDD-FA6C37288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96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1382390" rtl="0" eaLnBrk="1" latinLnBrk="0" hangingPunct="1">
        <a:lnSpc>
          <a:spcPct val="90000"/>
        </a:lnSpc>
        <a:spcBef>
          <a:spcPct val="0"/>
        </a:spcBef>
        <a:buNone/>
        <a:defRPr sz="66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5597" indent="-345597" algn="l" defTabSz="1382390" rtl="0" eaLnBrk="1" latinLnBrk="0" hangingPunct="1">
        <a:lnSpc>
          <a:spcPct val="90000"/>
        </a:lnSpc>
        <a:spcBef>
          <a:spcPts val="1512"/>
        </a:spcBef>
        <a:buFont typeface="Arial" panose="020B0604020202020204" pitchFamily="34" charset="0"/>
        <a:buChar char="•"/>
        <a:defRPr sz="4233" kern="1200">
          <a:solidFill>
            <a:schemeClr val="tx1"/>
          </a:solidFill>
          <a:latin typeface="+mn-lt"/>
          <a:ea typeface="+mn-ea"/>
          <a:cs typeface="+mn-cs"/>
        </a:defRPr>
      </a:lvl1pPr>
      <a:lvl2pPr marL="1036792" indent="-345597" algn="l" defTabSz="1382390" rtl="0" eaLnBrk="1" latinLnBrk="0" hangingPunct="1">
        <a:lnSpc>
          <a:spcPct val="90000"/>
        </a:lnSpc>
        <a:spcBef>
          <a:spcPts val="756"/>
        </a:spcBef>
        <a:buFont typeface="Arial" panose="020B0604020202020204" pitchFamily="34" charset="0"/>
        <a:buChar char="•"/>
        <a:defRPr sz="3628" kern="1200">
          <a:solidFill>
            <a:schemeClr val="tx1"/>
          </a:solidFill>
          <a:latin typeface="+mn-lt"/>
          <a:ea typeface="+mn-ea"/>
          <a:cs typeface="+mn-cs"/>
        </a:defRPr>
      </a:lvl2pPr>
      <a:lvl3pPr marL="1727987" indent="-345597" algn="l" defTabSz="1382390" rtl="0" eaLnBrk="1" latinLnBrk="0" hangingPunct="1">
        <a:lnSpc>
          <a:spcPct val="90000"/>
        </a:lnSpc>
        <a:spcBef>
          <a:spcPts val="756"/>
        </a:spcBef>
        <a:buFont typeface="Arial" panose="020B0604020202020204" pitchFamily="34" charset="0"/>
        <a:buChar char="•"/>
        <a:defRPr sz="3024" kern="1200">
          <a:solidFill>
            <a:schemeClr val="tx1"/>
          </a:solidFill>
          <a:latin typeface="+mn-lt"/>
          <a:ea typeface="+mn-ea"/>
          <a:cs typeface="+mn-cs"/>
        </a:defRPr>
      </a:lvl3pPr>
      <a:lvl4pPr marL="2419182" indent="-345597" algn="l" defTabSz="1382390" rtl="0" eaLnBrk="1" latinLnBrk="0" hangingPunct="1">
        <a:lnSpc>
          <a:spcPct val="90000"/>
        </a:lnSpc>
        <a:spcBef>
          <a:spcPts val="756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4pPr>
      <a:lvl5pPr marL="3110377" indent="-345597" algn="l" defTabSz="1382390" rtl="0" eaLnBrk="1" latinLnBrk="0" hangingPunct="1">
        <a:lnSpc>
          <a:spcPct val="90000"/>
        </a:lnSpc>
        <a:spcBef>
          <a:spcPts val="756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5pPr>
      <a:lvl6pPr marL="3801572" indent="-345597" algn="l" defTabSz="1382390" rtl="0" eaLnBrk="1" latinLnBrk="0" hangingPunct="1">
        <a:lnSpc>
          <a:spcPct val="90000"/>
        </a:lnSpc>
        <a:spcBef>
          <a:spcPts val="756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6pPr>
      <a:lvl7pPr marL="4492767" indent="-345597" algn="l" defTabSz="1382390" rtl="0" eaLnBrk="1" latinLnBrk="0" hangingPunct="1">
        <a:lnSpc>
          <a:spcPct val="90000"/>
        </a:lnSpc>
        <a:spcBef>
          <a:spcPts val="756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7pPr>
      <a:lvl8pPr marL="5183962" indent="-345597" algn="l" defTabSz="1382390" rtl="0" eaLnBrk="1" latinLnBrk="0" hangingPunct="1">
        <a:lnSpc>
          <a:spcPct val="90000"/>
        </a:lnSpc>
        <a:spcBef>
          <a:spcPts val="756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8pPr>
      <a:lvl9pPr marL="5875157" indent="-345597" algn="l" defTabSz="1382390" rtl="0" eaLnBrk="1" latinLnBrk="0" hangingPunct="1">
        <a:lnSpc>
          <a:spcPct val="90000"/>
        </a:lnSpc>
        <a:spcBef>
          <a:spcPts val="756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82390" rtl="0" eaLnBrk="1" latinLnBrk="0" hangingPunct="1">
        <a:defRPr sz="2721" kern="1200">
          <a:solidFill>
            <a:schemeClr val="tx1"/>
          </a:solidFill>
          <a:latin typeface="+mn-lt"/>
          <a:ea typeface="+mn-ea"/>
          <a:cs typeface="+mn-cs"/>
        </a:defRPr>
      </a:lvl1pPr>
      <a:lvl2pPr marL="691195" algn="l" defTabSz="1382390" rtl="0" eaLnBrk="1" latinLnBrk="0" hangingPunct="1"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382390" algn="l" defTabSz="1382390" rtl="0" eaLnBrk="1" latinLnBrk="0" hangingPunct="1">
        <a:defRPr sz="2721" kern="1200">
          <a:solidFill>
            <a:schemeClr val="tx1"/>
          </a:solidFill>
          <a:latin typeface="+mn-lt"/>
          <a:ea typeface="+mn-ea"/>
          <a:cs typeface="+mn-cs"/>
        </a:defRPr>
      </a:lvl3pPr>
      <a:lvl4pPr marL="2073585" algn="l" defTabSz="1382390" rtl="0" eaLnBrk="1" latinLnBrk="0" hangingPunct="1">
        <a:defRPr sz="2721" kern="1200">
          <a:solidFill>
            <a:schemeClr val="tx1"/>
          </a:solidFill>
          <a:latin typeface="+mn-lt"/>
          <a:ea typeface="+mn-ea"/>
          <a:cs typeface="+mn-cs"/>
        </a:defRPr>
      </a:lvl4pPr>
      <a:lvl5pPr marL="2764780" algn="l" defTabSz="1382390" rtl="0" eaLnBrk="1" latinLnBrk="0" hangingPunct="1">
        <a:defRPr sz="2721" kern="1200">
          <a:solidFill>
            <a:schemeClr val="tx1"/>
          </a:solidFill>
          <a:latin typeface="+mn-lt"/>
          <a:ea typeface="+mn-ea"/>
          <a:cs typeface="+mn-cs"/>
        </a:defRPr>
      </a:lvl5pPr>
      <a:lvl6pPr marL="3455975" algn="l" defTabSz="1382390" rtl="0" eaLnBrk="1" latinLnBrk="0" hangingPunct="1">
        <a:defRPr sz="2721" kern="1200">
          <a:solidFill>
            <a:schemeClr val="tx1"/>
          </a:solidFill>
          <a:latin typeface="+mn-lt"/>
          <a:ea typeface="+mn-ea"/>
          <a:cs typeface="+mn-cs"/>
        </a:defRPr>
      </a:lvl6pPr>
      <a:lvl7pPr marL="4147170" algn="l" defTabSz="1382390" rtl="0" eaLnBrk="1" latinLnBrk="0" hangingPunct="1">
        <a:defRPr sz="2721" kern="1200">
          <a:solidFill>
            <a:schemeClr val="tx1"/>
          </a:solidFill>
          <a:latin typeface="+mn-lt"/>
          <a:ea typeface="+mn-ea"/>
          <a:cs typeface="+mn-cs"/>
        </a:defRPr>
      </a:lvl7pPr>
      <a:lvl8pPr marL="4838365" algn="l" defTabSz="1382390" rtl="0" eaLnBrk="1" latinLnBrk="0" hangingPunct="1">
        <a:defRPr sz="2721" kern="1200">
          <a:solidFill>
            <a:schemeClr val="tx1"/>
          </a:solidFill>
          <a:latin typeface="+mn-lt"/>
          <a:ea typeface="+mn-ea"/>
          <a:cs typeface="+mn-cs"/>
        </a:defRPr>
      </a:lvl8pPr>
      <a:lvl9pPr marL="5529560" algn="l" defTabSz="1382390" rtl="0" eaLnBrk="1" latinLnBrk="0" hangingPunct="1">
        <a:defRPr sz="27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lurry orange and white gradient&#10;&#10;AI-generated content may be incorrect.">
            <a:extLst>
              <a:ext uri="{FF2B5EF4-FFF2-40B4-BE49-F238E27FC236}">
                <a16:creationId xmlns:a16="http://schemas.microsoft.com/office/drawing/2014/main" id="{5A6593BC-69D5-2DE0-822C-5839DD577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307" y="3435176"/>
            <a:ext cx="3810000" cy="5081016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pic>
      <p:sp>
        <p:nvSpPr>
          <p:cNvPr id="14" name="Hộp Văn bản 6">
            <a:extLst>
              <a:ext uri="{FF2B5EF4-FFF2-40B4-BE49-F238E27FC236}">
                <a16:creationId xmlns:a16="http://schemas.microsoft.com/office/drawing/2014/main" id="{B7E500F2-A15F-2C1D-532C-8A702C1C526A}"/>
              </a:ext>
            </a:extLst>
          </p:cNvPr>
          <p:cNvSpPr txBox="1"/>
          <p:nvPr/>
        </p:nvSpPr>
        <p:spPr>
          <a:xfrm>
            <a:off x="9882443" y="6294851"/>
            <a:ext cx="1040129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UTM Avo" panose="02040603050506020204" pitchFamily="18" charset="0"/>
              </a:rPr>
              <a:t>Chuyên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 charset="0"/>
              </a:rPr>
              <a:t>ngành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 charset="0"/>
              </a:rPr>
              <a:t>: </a:t>
            </a:r>
            <a:r>
              <a:rPr lang="en-US" sz="4000" b="1" dirty="0">
                <a:solidFill>
                  <a:schemeClr val="bg1"/>
                </a:solidFill>
                <a:latin typeface="UTM Avo" panose="02040603050506020204" pitchFamily="18" charset="0"/>
              </a:rPr>
              <a:t>………….</a:t>
            </a:r>
          </a:p>
          <a:p>
            <a:pPr algn="ctr"/>
            <a:r>
              <a:rPr lang="en-US" sz="4400" dirty="0" err="1">
                <a:solidFill>
                  <a:schemeClr val="bg1">
                    <a:lumMod val="95000"/>
                  </a:schemeClr>
                </a:solidFill>
                <a:latin typeface="UTM Avo" panose="02040603050506020204" pitchFamily="18" charset="0"/>
              </a:rPr>
              <a:t>Thành</a:t>
            </a:r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chemeClr val="bg1">
                    <a:lumMod val="95000"/>
                  </a:schemeClr>
                </a:solidFill>
                <a:latin typeface="UTM Avo" panose="02040603050506020204" pitchFamily="18" charset="0"/>
              </a:rPr>
              <a:t>tích</a:t>
            </a:r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chemeClr val="bg1">
                    <a:lumMod val="95000"/>
                  </a:schemeClr>
                </a:solidFill>
                <a:latin typeface="UTM Avo" panose="02040603050506020204" pitchFamily="18" charset="0"/>
              </a:rPr>
              <a:t>khác</a:t>
            </a:r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UTM Avo" panose="02040603050506020204" pitchFamily="18" charset="0"/>
              </a:rPr>
              <a:t>: (</a:t>
            </a:r>
            <a:r>
              <a:rPr lang="en-US" sz="4400" dirty="0" err="1">
                <a:solidFill>
                  <a:schemeClr val="bg1">
                    <a:lumMod val="95000"/>
                  </a:schemeClr>
                </a:solidFill>
                <a:latin typeface="UTM Avo" panose="02040603050506020204" pitchFamily="18" charset="0"/>
              </a:rPr>
              <a:t>nếu</a:t>
            </a:r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400" dirty="0" err="1">
                <a:solidFill>
                  <a:schemeClr val="bg1">
                    <a:lumMod val="95000"/>
                  </a:schemeClr>
                </a:solidFill>
                <a:latin typeface="UTM Avo" panose="02040603050506020204" pitchFamily="18" charset="0"/>
              </a:rPr>
              <a:t>có</a:t>
            </a:r>
            <a:r>
              <a:rPr lang="en-US" sz="4400" dirty="0">
                <a:solidFill>
                  <a:schemeClr val="bg1">
                    <a:lumMod val="95000"/>
                  </a:schemeClr>
                </a:solidFill>
                <a:latin typeface="UTM Avo" panose="02040603050506020204" pitchFamily="18" charset="0"/>
              </a:rPr>
              <a:t>)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Hộp Văn bản 4">
            <a:extLst>
              <a:ext uri="{FF2B5EF4-FFF2-40B4-BE49-F238E27FC236}">
                <a16:creationId xmlns:a16="http://schemas.microsoft.com/office/drawing/2014/main" id="{1FB002B4-7981-CECD-5BDC-A3062DEDC36F}"/>
              </a:ext>
            </a:extLst>
          </p:cNvPr>
          <p:cNvSpPr txBox="1"/>
          <p:nvPr/>
        </p:nvSpPr>
        <p:spPr>
          <a:xfrm>
            <a:off x="9349042" y="3875465"/>
            <a:ext cx="10934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solidFill>
                  <a:schemeClr val="bg1"/>
                </a:solidFill>
                <a:latin typeface="#9Slide05 Yen Tu Regular" panose="02040603050506020204" pitchFamily="18" charset="0"/>
              </a:rPr>
              <a:t>Chúc</a:t>
            </a:r>
            <a:r>
              <a:rPr lang="en-US" sz="6000" dirty="0">
                <a:solidFill>
                  <a:schemeClr val="bg1"/>
                </a:solidFill>
                <a:latin typeface="#9Slide05 Yen Tu Regular" panose="02040603050506020204" pitchFamily="18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#9Slide05 Yen Tu Regular" panose="02040603050506020204" pitchFamily="18" charset="0"/>
              </a:rPr>
              <a:t>mừng</a:t>
            </a:r>
            <a:r>
              <a:rPr lang="en-US" sz="6000" dirty="0">
                <a:solidFill>
                  <a:schemeClr val="bg1"/>
                </a:solidFill>
                <a:latin typeface="#9Slide05 Yen Tu Regular" panose="02040603050506020204" pitchFamily="18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#9Slide05 Yen Tu Regular" panose="02040603050506020204" pitchFamily="18" charset="0"/>
              </a:rPr>
              <a:t>tân</a:t>
            </a:r>
            <a:r>
              <a:rPr lang="en-US" sz="6000" dirty="0">
                <a:solidFill>
                  <a:schemeClr val="bg1"/>
                </a:solidFill>
                <a:latin typeface="#9Slide05 Yen Tu Regular" panose="02040603050506020204" pitchFamily="18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#9Slide05 Yen Tu Regular" panose="02040603050506020204" pitchFamily="18" charset="0"/>
              </a:rPr>
              <a:t>kỹ</a:t>
            </a:r>
            <a:r>
              <a:rPr lang="en-US" sz="6000" dirty="0">
                <a:solidFill>
                  <a:schemeClr val="bg1"/>
                </a:solidFill>
                <a:latin typeface="#9Slide05 Yen Tu Regular" panose="02040603050506020204" pitchFamily="18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#9Slide05 Yen Tu Regular" panose="02040603050506020204" pitchFamily="18" charset="0"/>
              </a:rPr>
              <a:t>sư</a:t>
            </a:r>
            <a:endParaRPr lang="en-US" sz="6000" dirty="0">
              <a:solidFill>
                <a:schemeClr val="bg1"/>
              </a:solidFill>
              <a:latin typeface="#9Slide05 Yen Tu Regular" panose="0204060305050602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548E86-01AB-0BF8-F79F-68B705E8ED62}"/>
              </a:ext>
            </a:extLst>
          </p:cNvPr>
          <p:cNvSpPr txBox="1">
            <a:spLocks/>
          </p:cNvSpPr>
          <p:nvPr/>
        </p:nvSpPr>
        <p:spPr>
          <a:xfrm>
            <a:off x="3454457" y="2027329"/>
            <a:ext cx="149795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 w="57150">
                  <a:noFill/>
                </a:ln>
                <a:solidFill>
                  <a:srgbClr val="FFD966"/>
                </a:solidFill>
                <a:latin typeface="UTM HelvetIns" panose="02040603050506020204" pitchFamily="18" charset="0"/>
              </a:rPr>
              <a:t>LỄ BẾ GIẢNG VÀ TRAO BẰNG TỐT NGHIỆP NĂM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EA3577-1E77-F925-EB95-563CA6812B8D}"/>
              </a:ext>
            </a:extLst>
          </p:cNvPr>
          <p:cNvSpPr txBox="1"/>
          <p:nvPr/>
        </p:nvSpPr>
        <p:spPr>
          <a:xfrm>
            <a:off x="5507937" y="576415"/>
            <a:ext cx="10872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BỘ CÔNG THƯƠNG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ĐẠI HỌC CÔNG NGHIỆP THÀNH PHỐ HỒ CHÍ MINH</a:t>
            </a:r>
          </a:p>
        </p:txBody>
      </p:sp>
      <p:pic>
        <p:nvPicPr>
          <p:cNvPr id="23" name="Picture 2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45DE07A-0752-AB20-69E0-A5F6B819D4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176" y="495546"/>
            <a:ext cx="2990974" cy="911866"/>
          </a:xfrm>
          <a:prstGeom prst="rect">
            <a:avLst/>
          </a:prstGeom>
        </p:spPr>
      </p:pic>
      <p:sp>
        <p:nvSpPr>
          <p:cNvPr id="11" name="Hộp Văn bản 7">
            <a:extLst>
              <a:ext uri="{FF2B5EF4-FFF2-40B4-BE49-F238E27FC236}">
                <a16:creationId xmlns:a16="http://schemas.microsoft.com/office/drawing/2014/main" id="{CA1B9FC9-DE98-47BB-B433-D3E6844AD2C7}"/>
              </a:ext>
            </a:extLst>
          </p:cNvPr>
          <p:cNvSpPr txBox="1"/>
          <p:nvPr/>
        </p:nvSpPr>
        <p:spPr>
          <a:xfrm>
            <a:off x="7045584" y="4914493"/>
            <a:ext cx="15770216" cy="1446550"/>
          </a:xfrm>
          <a:prstGeom prst="rect">
            <a:avLst/>
          </a:prstGeom>
          <a:noFill/>
          <a:ln>
            <a:noFill/>
          </a:ln>
          <a:effectLst>
            <a:outerShdw blurRad="127000" dist="38100" dir="1260000" sx="103000" sy="1030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n w="69850">
                  <a:noFill/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18000"/>
                    </a:prstClr>
                  </a:outerShdw>
                </a:effectLst>
                <a:latin typeface="UTM Impact" panose="02040603050506020204" pitchFamily="18" charset="0"/>
              </a:rPr>
              <a:t>NGUYỄN VĂN A</a:t>
            </a:r>
            <a:endParaRPr lang="vi-VN" sz="8800" dirty="0">
              <a:ln w="69850">
                <a:noFill/>
              </a:ln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18000"/>
                  </a:prstClr>
                </a:outerShdw>
              </a:effectLst>
              <a:latin typeface="UTM Impact" panose="020406030505060202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D7502-9ED0-46E6-A120-4E5847FA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11B9C-CD9C-49FE-BBDD-FA6C372882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419174"/>
      </p:ext>
    </p:extLst>
  </p:cSld>
  <p:clrMapOvr>
    <a:masterClrMapping/>
  </p:clrMapOvr>
</p:sld>
</file>

<file path=ppt/theme/theme1.xml><?xml version="1.0" encoding="utf-8"?>
<a:theme xmlns:a="http://schemas.openxmlformats.org/drawingml/2006/main" name="Chủ đề Office">
  <a:themeElements>
    <a:clrScheme name="Chủ đề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hủ đề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ủ đề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2749</TotalTime>
  <Words>44</Words>
  <Application>Microsoft Office PowerPoint</Application>
  <PresentationFormat>Custom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#9Slide05 Yen Tu Regular</vt:lpstr>
      <vt:lpstr>UTM HelvetIns</vt:lpstr>
      <vt:lpstr>UTM Avo</vt:lpstr>
      <vt:lpstr>Arial</vt:lpstr>
      <vt:lpstr>Calibri</vt:lpstr>
      <vt:lpstr>UTM Impact</vt:lpstr>
      <vt:lpstr>Times New Roman</vt:lpstr>
      <vt:lpstr>Aptos</vt:lpstr>
      <vt:lpstr>Calibri Light</vt:lpstr>
      <vt:lpstr>Chủ đề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nguyennamhai</dc:creator>
  <cp:lastModifiedBy>Võ Thị Mỹ Phượng</cp:lastModifiedBy>
  <cp:revision>130</cp:revision>
  <cp:lastPrinted>2025-11-27T04:48:47Z</cp:lastPrinted>
  <dcterms:created xsi:type="dcterms:W3CDTF">2022-12-30T05:54:58Z</dcterms:created>
  <dcterms:modified xsi:type="dcterms:W3CDTF">2026-10-13T00:48:10Z</dcterms:modified>
</cp:coreProperties>
</file>